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55" autoAdjust="0"/>
  </p:normalViewPr>
  <p:slideViewPr>
    <p:cSldViewPr snapToGrid="0" snapToObjects="1">
      <p:cViewPr varScale="1">
        <p:scale>
          <a:sx n="69" d="100"/>
          <a:sy n="69" d="100"/>
        </p:scale>
        <p:origin x="75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78B14-A11B-4469-AF92-D2613D2A559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D8A53-DC7D-4DE5-9182-8BAA0B9D2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964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D8A53-DC7D-4DE5-9182-8BAA0B9D28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9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elegant_decorative_background_scene_a_clean_1_batch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6" name="AutoShape 4" descr="Generated image 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 descr="blob:https://web.bale.ai/56912ea8-6f24-47ed-a803-76940b72552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" y="0"/>
            <a:ext cx="1218838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1_fli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" y="0"/>
            <a:ext cx="12192000" cy="2032000"/>
          </a:xfrm>
          <a:prstGeom prst="rect">
            <a:avLst/>
          </a:prstGeom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2639039" y="1843577"/>
            <a:ext cx="7331135" cy="1668531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fa-IR" sz="2800" b="1" dirty="0">
                <a:latin typeface="+mj-lt"/>
                <a:ea typeface="+mj-ea"/>
                <a:cs typeface="2  Titr" panose="00000700000000000000" pitchFamily="2" charset="-78"/>
              </a:rPr>
              <a:t>عنوان مقاله</a:t>
            </a:r>
            <a:endParaRPr lang="en-US" sz="2800" b="1" dirty="0">
              <a:latin typeface="+mj-lt"/>
              <a:ea typeface="+mj-ea"/>
              <a:cs typeface="2  Titr" panose="00000700000000000000" pitchFamily="2" charset="-78"/>
            </a:endParaRPr>
          </a:p>
        </p:txBody>
      </p:sp>
      <p:sp>
        <p:nvSpPr>
          <p:cNvPr id="8" name="Text Placeholder 22"/>
          <p:cNvSpPr txBox="1">
            <a:spLocks/>
          </p:cNvSpPr>
          <p:nvPr/>
        </p:nvSpPr>
        <p:spPr bwMode="auto">
          <a:xfrm>
            <a:off x="2528203" y="3152222"/>
            <a:ext cx="77724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rtl="1">
              <a:spcBef>
                <a:spcPct val="20000"/>
              </a:spcBef>
            </a:pPr>
            <a:r>
              <a:rPr lang="en-US" altLang="en-US" sz="2800" b="1" dirty="0">
                <a:latin typeface="Calibri" pitchFamily="34" charset="0"/>
                <a:cs typeface="2  Titr" panose="00000700000000000000" pitchFamily="2" charset="-78"/>
              </a:rPr>
              <a:t>   </a:t>
            </a:r>
            <a:r>
              <a:rPr lang="fa-IR" altLang="en-US" sz="2800" b="1" dirty="0">
                <a:latin typeface="Calibri" pitchFamily="34" charset="0"/>
                <a:cs typeface="2  Titr" panose="00000700000000000000" pitchFamily="2" charset="-78"/>
              </a:rPr>
              <a:t>نویسندگان</a:t>
            </a:r>
          </a:p>
        </p:txBody>
      </p:sp>
      <p:sp>
        <p:nvSpPr>
          <p:cNvPr id="9" name="Text Placeholder 24"/>
          <p:cNvSpPr txBox="1">
            <a:spLocks/>
          </p:cNvSpPr>
          <p:nvPr/>
        </p:nvSpPr>
        <p:spPr bwMode="auto">
          <a:xfrm>
            <a:off x="2528203" y="5209089"/>
            <a:ext cx="77724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rtl="1">
              <a:spcBef>
                <a:spcPct val="20000"/>
              </a:spcBef>
            </a:pPr>
            <a:r>
              <a:rPr lang="fa-IR" altLang="en-US" sz="3000" b="1" dirty="0">
                <a:latin typeface="Calibri" pitchFamily="34" charset="0"/>
                <a:cs typeface="B Titr" panose="00000700000000000000" pitchFamily="2" charset="-78"/>
              </a:rPr>
              <a:t>نام </a:t>
            </a:r>
            <a:r>
              <a:rPr lang="fa-IR" altLang="en-US" sz="3000" b="1" dirty="0" smtClean="0">
                <a:latin typeface="Calibri" pitchFamily="34" charset="0"/>
                <a:cs typeface="B Titr" panose="00000700000000000000" pitchFamily="2" charset="-78"/>
              </a:rPr>
              <a:t>دانشگاه</a:t>
            </a:r>
            <a:endParaRPr lang="en-US" altLang="en-US" sz="3000" b="1" dirty="0">
              <a:latin typeface="Calibri" pitchFamily="34" charset="0"/>
              <a:cs typeface="B Titr" panose="00000700000000000000" pitchFamily="2" charset="-78"/>
            </a:endParaRPr>
          </a:p>
        </p:txBody>
      </p:sp>
      <p:sp>
        <p:nvSpPr>
          <p:cNvPr id="10" name="Footer Placeholder 1"/>
          <p:cNvSpPr txBox="1">
            <a:spLocks/>
          </p:cNvSpPr>
          <p:nvPr/>
        </p:nvSpPr>
        <p:spPr>
          <a:xfrm>
            <a:off x="4717220" y="645787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1400" b="1" dirty="0">
                <a:solidFill>
                  <a:srgbClr val="7030A0"/>
                </a:solidFill>
                <a:cs typeface="B Titr" panose="00000700000000000000" pitchFamily="2" charset="-78"/>
              </a:rPr>
              <a:t>کمیسیون زنان و ورزش کمیته ملی المپیک</a:t>
            </a:r>
            <a:endParaRPr lang="en-US" sz="1400" b="1" dirty="0">
              <a:solidFill>
                <a:srgbClr val="7030A0"/>
              </a:solidFill>
              <a:cs typeface="B Titr" panose="000007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1_fli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" y="0"/>
            <a:ext cx="12192000" cy="2032000"/>
          </a:xfrm>
          <a:prstGeom prst="rect">
            <a:avLst/>
          </a:prstGeom>
        </p:spPr>
      </p:pic>
      <p:sp>
        <p:nvSpPr>
          <p:cNvPr id="4" name="Footer Placeholder 1"/>
          <p:cNvSpPr txBox="1">
            <a:spLocks/>
          </p:cNvSpPr>
          <p:nvPr/>
        </p:nvSpPr>
        <p:spPr>
          <a:xfrm>
            <a:off x="4717220" y="645787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1400" b="1" dirty="0">
                <a:solidFill>
                  <a:srgbClr val="7030A0"/>
                </a:solidFill>
                <a:cs typeface="B Titr" panose="00000700000000000000" pitchFamily="2" charset="-78"/>
              </a:rPr>
              <a:t>کمیسیون زنان و ورزش کمیته ملی المپیک</a:t>
            </a:r>
            <a:endParaRPr lang="en-US" sz="1400" b="1" dirty="0">
              <a:solidFill>
                <a:srgbClr val="7030A0"/>
              </a:solidFill>
              <a:cs typeface="B Titr" panose="00000700000000000000" pitchFamily="2" charset="-78"/>
            </a:endParaRPr>
          </a:p>
        </p:txBody>
      </p:sp>
      <p:sp>
        <p:nvSpPr>
          <p:cNvPr id="8" name="Title 7"/>
          <p:cNvSpPr>
            <a:spLocks noGrp="1"/>
          </p:cNvSpPr>
          <p:nvPr/>
        </p:nvSpPr>
        <p:spPr>
          <a:xfrm>
            <a:off x="837895" y="2019626"/>
            <a:ext cx="10515600" cy="807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dirty="0">
                <a:cs typeface="B Titr" pitchFamily="2" charset="-78"/>
              </a:rPr>
              <a:t>مقدمه و بیان مسئله</a:t>
            </a:r>
          </a:p>
        </p:txBody>
      </p:sp>
      <p:sp>
        <p:nvSpPr>
          <p:cNvPr id="9" name="Content Placeholder 2"/>
          <p:cNvSpPr>
            <a:spLocks noGrp="1"/>
          </p:cNvSpPr>
          <p:nvPr/>
        </p:nvSpPr>
        <p:spPr>
          <a:xfrm>
            <a:off x="187037" y="3010463"/>
            <a:ext cx="10515600" cy="3922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>
                <a:cs typeface="B Mitra" pitchFamily="2" charset="-78"/>
              </a:rPr>
              <a:t>مطالب مرتبط با عنوان این صفحه در این بخش کپی نمایید.</a:t>
            </a:r>
          </a:p>
          <a:p>
            <a:pPr algn="r" rtl="1"/>
            <a:r>
              <a:rPr lang="fa-IR" dirty="0">
                <a:cs typeface="B Mitra" pitchFamily="2" charset="-78"/>
              </a:rPr>
              <a:t>یک الی 2 صفحه مقدمه</a:t>
            </a:r>
          </a:p>
          <a:p>
            <a:pPr algn="r" rtl="1"/>
            <a:r>
              <a:rPr lang="fa-IR" dirty="0">
                <a:cs typeface="B Mitra" pitchFamily="2" charset="-78"/>
              </a:rPr>
              <a:t>دقت داشته باشید کل زمان اختصاصی جهت ارائه مقاله به حضرتعالی 10 دقیقه می باشد.</a:t>
            </a:r>
          </a:p>
        </p:txBody>
      </p:sp>
    </p:spTree>
    <p:extLst>
      <p:ext uri="{BB962C8B-B14F-4D97-AF65-F5344CB8AC3E}">
        <p14:creationId xmlns:p14="http://schemas.microsoft.com/office/powerpoint/2010/main" val="51335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1_fli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" y="0"/>
            <a:ext cx="12192000" cy="2032000"/>
          </a:xfrm>
          <a:prstGeom prst="rect">
            <a:avLst/>
          </a:prstGeom>
        </p:spPr>
      </p:pic>
      <p:sp>
        <p:nvSpPr>
          <p:cNvPr id="4" name="Footer Placeholder 1"/>
          <p:cNvSpPr txBox="1">
            <a:spLocks/>
          </p:cNvSpPr>
          <p:nvPr/>
        </p:nvSpPr>
        <p:spPr>
          <a:xfrm>
            <a:off x="4717220" y="645787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1400" b="1" dirty="0">
                <a:solidFill>
                  <a:srgbClr val="7030A0"/>
                </a:solidFill>
                <a:cs typeface="B Titr" panose="00000700000000000000" pitchFamily="2" charset="-78"/>
              </a:rPr>
              <a:t>کمیسیون زنان و ورزش کمیته ملی المپیک</a:t>
            </a:r>
            <a:endParaRPr lang="en-US" sz="1400" b="1" dirty="0">
              <a:solidFill>
                <a:srgbClr val="7030A0"/>
              </a:solidFill>
              <a:cs typeface="B Titr" panose="00000700000000000000" pitchFamily="2" charset="-78"/>
            </a:endParaRPr>
          </a:p>
        </p:txBody>
      </p:sp>
      <p:sp>
        <p:nvSpPr>
          <p:cNvPr id="5" name="Title 7"/>
          <p:cNvSpPr>
            <a:spLocks noGrp="1"/>
          </p:cNvSpPr>
          <p:nvPr/>
        </p:nvSpPr>
        <p:spPr>
          <a:xfrm>
            <a:off x="722346" y="1940024"/>
            <a:ext cx="10515600" cy="807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dirty="0">
                <a:cs typeface="B Titr" pitchFamily="2" charset="-78"/>
              </a:rPr>
              <a:t>روش شناسی</a:t>
            </a:r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799582" y="2594754"/>
            <a:ext cx="10515600" cy="3934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>
                <a:cs typeface="B Mitra" pitchFamily="2" charset="-78"/>
              </a:rPr>
              <a:t>مطالب مرتبط با عنوان این صفحه در این بخش کپی نمایید.</a:t>
            </a:r>
          </a:p>
          <a:p>
            <a:pPr algn="r" rtl="1"/>
            <a:r>
              <a:rPr lang="fa-IR" dirty="0">
                <a:cs typeface="B Mitra" pitchFamily="2" charset="-78"/>
              </a:rPr>
              <a:t>یک الی 2 صفحه روش شناسی</a:t>
            </a:r>
          </a:p>
          <a:p>
            <a:pPr algn="r" rtl="1"/>
            <a:r>
              <a:rPr lang="fa-IR" dirty="0">
                <a:cs typeface="B Mitra" pitchFamily="2" charset="-78"/>
              </a:rPr>
              <a:t>دقت داشته باشید کل زمان اختصاصی جهت ارائه مقاله به حضرتعالی 10 دقیقه می باشد.</a:t>
            </a:r>
          </a:p>
          <a:p>
            <a:pPr algn="r" rtl="1"/>
            <a:endParaRPr lang="fa-IR" dirty="0">
              <a:cs typeface="B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164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1_fli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" y="0"/>
            <a:ext cx="12192000" cy="2032000"/>
          </a:xfrm>
          <a:prstGeom prst="rect">
            <a:avLst/>
          </a:prstGeom>
        </p:spPr>
      </p:pic>
      <p:sp>
        <p:nvSpPr>
          <p:cNvPr id="4" name="Footer Placeholder 1"/>
          <p:cNvSpPr txBox="1">
            <a:spLocks/>
          </p:cNvSpPr>
          <p:nvPr/>
        </p:nvSpPr>
        <p:spPr>
          <a:xfrm>
            <a:off x="4717220" y="645787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1400" b="1" dirty="0">
                <a:solidFill>
                  <a:srgbClr val="7030A0"/>
                </a:solidFill>
                <a:cs typeface="B Titr" panose="00000700000000000000" pitchFamily="2" charset="-78"/>
              </a:rPr>
              <a:t>کمیسیون زنان و ورزش کمیته ملی المپیک</a:t>
            </a:r>
            <a:endParaRPr lang="en-US" sz="1400" b="1" dirty="0">
              <a:solidFill>
                <a:srgbClr val="7030A0"/>
              </a:solidFill>
              <a:cs typeface="B Titr" panose="00000700000000000000" pitchFamily="2" charset="-78"/>
            </a:endParaRPr>
          </a:p>
        </p:txBody>
      </p:sp>
      <p:sp>
        <p:nvSpPr>
          <p:cNvPr id="5" name="Title 7"/>
          <p:cNvSpPr>
            <a:spLocks noGrp="1"/>
          </p:cNvSpPr>
          <p:nvPr/>
        </p:nvSpPr>
        <p:spPr>
          <a:xfrm>
            <a:off x="722346" y="2032000"/>
            <a:ext cx="10515600" cy="807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dirty="0">
                <a:cs typeface="B Titr" pitchFamily="2" charset="-78"/>
              </a:rPr>
              <a:t>یافته ها</a:t>
            </a:r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799582" y="2790517"/>
            <a:ext cx="10515600" cy="3831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>
                <a:cs typeface="B Mitra" pitchFamily="2" charset="-78"/>
              </a:rPr>
              <a:t>مطالب مرتبط با عنوان این صفحه در این بخش کپی نمایید.</a:t>
            </a:r>
          </a:p>
          <a:p>
            <a:pPr algn="r" rtl="1"/>
            <a:r>
              <a:rPr lang="fa-IR" dirty="0">
                <a:cs typeface="B Mitra" pitchFamily="2" charset="-78"/>
              </a:rPr>
              <a:t>یک الی 3 صفحه یافته ها</a:t>
            </a:r>
          </a:p>
          <a:p>
            <a:pPr algn="r" rtl="1"/>
            <a:r>
              <a:rPr lang="fa-IR" dirty="0">
                <a:cs typeface="B Mitra" pitchFamily="2" charset="-78"/>
              </a:rPr>
              <a:t>دقت داشته باشید کل زمان اختصاصی جهت ارائه مقاله به حضرتعالی 10 دقیقه می باشد.</a:t>
            </a:r>
          </a:p>
          <a:p>
            <a:pPr algn="r" rtl="1"/>
            <a:endParaRPr lang="fa-IR" dirty="0">
              <a:cs typeface="B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307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1_fli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" y="0"/>
            <a:ext cx="12192000" cy="2032000"/>
          </a:xfrm>
          <a:prstGeom prst="rect">
            <a:avLst/>
          </a:prstGeom>
        </p:spPr>
      </p:pic>
      <p:sp>
        <p:nvSpPr>
          <p:cNvPr id="4" name="Footer Placeholder 1"/>
          <p:cNvSpPr txBox="1">
            <a:spLocks/>
          </p:cNvSpPr>
          <p:nvPr/>
        </p:nvSpPr>
        <p:spPr>
          <a:xfrm>
            <a:off x="4717220" y="645787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1400" b="1" dirty="0">
                <a:solidFill>
                  <a:srgbClr val="7030A0"/>
                </a:solidFill>
                <a:cs typeface="B Titr" panose="00000700000000000000" pitchFamily="2" charset="-78"/>
              </a:rPr>
              <a:t>کمیسیون زنان و ورزش کمیته ملی المپیک</a:t>
            </a:r>
            <a:endParaRPr lang="en-US" sz="1400" b="1" dirty="0">
              <a:solidFill>
                <a:srgbClr val="7030A0"/>
              </a:solidFill>
              <a:cs typeface="B Titr" panose="00000700000000000000" pitchFamily="2" charset="-78"/>
            </a:endParaRPr>
          </a:p>
        </p:txBody>
      </p:sp>
      <p:sp>
        <p:nvSpPr>
          <p:cNvPr id="5" name="Title 7"/>
          <p:cNvSpPr>
            <a:spLocks noGrp="1"/>
          </p:cNvSpPr>
          <p:nvPr/>
        </p:nvSpPr>
        <p:spPr>
          <a:xfrm>
            <a:off x="669000" y="1921783"/>
            <a:ext cx="10515600" cy="807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dirty="0">
                <a:cs typeface="B Titr" pitchFamily="2" charset="-78"/>
              </a:rPr>
              <a:t>بحث و نتیجه گیری</a:t>
            </a:r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591764" y="3137203"/>
            <a:ext cx="10515600" cy="3831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>
                <a:cs typeface="B Mitra" pitchFamily="2" charset="-78"/>
              </a:rPr>
              <a:t>مطالب مرتبط با عنوان این صفحه در این بخش کپی نمایید.</a:t>
            </a:r>
          </a:p>
          <a:p>
            <a:pPr algn="r" rtl="1"/>
            <a:r>
              <a:rPr lang="fa-IR" dirty="0">
                <a:cs typeface="B Mitra" pitchFamily="2" charset="-78"/>
              </a:rPr>
              <a:t>یک الی 3 صفحه بحث و نتیجه گیری</a:t>
            </a:r>
          </a:p>
          <a:p>
            <a:pPr algn="r" rtl="1"/>
            <a:r>
              <a:rPr lang="fa-IR" dirty="0">
                <a:cs typeface="B Mitra" pitchFamily="2" charset="-78"/>
              </a:rPr>
              <a:t>دقت داشته باشید کل زمان اختصاصی جهت ارائه مقاله به حضرتعالی 10 دقیقه می باشد.</a:t>
            </a:r>
          </a:p>
          <a:p>
            <a:pPr algn="r" rtl="1"/>
            <a:endParaRPr lang="fa-IR" dirty="0">
              <a:cs typeface="B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896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1_fli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" y="0"/>
            <a:ext cx="12192000" cy="2032000"/>
          </a:xfrm>
          <a:prstGeom prst="rect">
            <a:avLst/>
          </a:prstGeom>
        </p:spPr>
      </p:pic>
      <p:sp>
        <p:nvSpPr>
          <p:cNvPr id="4" name="Footer Placeholder 1"/>
          <p:cNvSpPr txBox="1">
            <a:spLocks/>
          </p:cNvSpPr>
          <p:nvPr/>
        </p:nvSpPr>
        <p:spPr>
          <a:xfrm>
            <a:off x="4717220" y="645787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1400" b="1" dirty="0">
                <a:solidFill>
                  <a:srgbClr val="7030A0"/>
                </a:solidFill>
                <a:cs typeface="B Titr" panose="00000700000000000000" pitchFamily="2" charset="-78"/>
              </a:rPr>
              <a:t>کمیسیون زنان و ورزش کمیته ملی المپیک</a:t>
            </a:r>
            <a:endParaRPr lang="en-US" sz="1400" b="1" dirty="0">
              <a:solidFill>
                <a:srgbClr val="7030A0"/>
              </a:solidFill>
              <a:cs typeface="B Titr" panose="00000700000000000000" pitchFamily="2" charset="-78"/>
            </a:endParaRPr>
          </a:p>
        </p:txBody>
      </p:sp>
      <p:sp>
        <p:nvSpPr>
          <p:cNvPr id="5" name="Title 7"/>
          <p:cNvSpPr>
            <a:spLocks noGrp="1"/>
          </p:cNvSpPr>
          <p:nvPr/>
        </p:nvSpPr>
        <p:spPr>
          <a:xfrm>
            <a:off x="533400" y="2075032"/>
            <a:ext cx="10515600" cy="807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dirty="0">
                <a:cs typeface="B Titr" pitchFamily="2" charset="-78"/>
              </a:rPr>
              <a:t>پیشنهادات کاربردی</a:t>
            </a:r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533400" y="3659375"/>
            <a:ext cx="10515600" cy="3912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>
                <a:cs typeface="B Mitra" pitchFamily="2" charset="-78"/>
              </a:rPr>
              <a:t>مطالب مرتبط با عنوان این صفحه در این بخش کپی نمایید.</a:t>
            </a:r>
          </a:p>
          <a:p>
            <a:pPr algn="r" rtl="1"/>
            <a:r>
              <a:rPr lang="fa-IR" dirty="0">
                <a:cs typeface="B Mitra" pitchFamily="2" charset="-78"/>
              </a:rPr>
              <a:t>دقت داشته باشید کل زمان اختصاصی جهت ارائه مقاله به حضرتعالی 10 دقیقه می باشد.</a:t>
            </a:r>
          </a:p>
          <a:p>
            <a:pPr algn="r" rtl="1"/>
            <a:endParaRPr lang="fa-IR" dirty="0">
              <a:cs typeface="B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150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1_fli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" y="0"/>
            <a:ext cx="12192000" cy="2032000"/>
          </a:xfrm>
          <a:prstGeom prst="rect">
            <a:avLst/>
          </a:prstGeom>
        </p:spPr>
      </p:pic>
      <p:sp>
        <p:nvSpPr>
          <p:cNvPr id="4" name="Footer Placeholder 1"/>
          <p:cNvSpPr txBox="1">
            <a:spLocks/>
          </p:cNvSpPr>
          <p:nvPr/>
        </p:nvSpPr>
        <p:spPr>
          <a:xfrm>
            <a:off x="4717220" y="645787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1400" b="1" dirty="0">
                <a:solidFill>
                  <a:srgbClr val="7030A0"/>
                </a:solidFill>
                <a:cs typeface="B Titr" panose="00000700000000000000" pitchFamily="2" charset="-78"/>
              </a:rPr>
              <a:t>کمیسیون زنان و ورزش کمیته ملی المپیک</a:t>
            </a:r>
            <a:endParaRPr lang="en-US" sz="1400" b="1" dirty="0">
              <a:solidFill>
                <a:srgbClr val="7030A0"/>
              </a:solidFill>
              <a:cs typeface="B Titr" panose="00000700000000000000" pitchFamily="2" charset="-78"/>
            </a:endParaRPr>
          </a:p>
        </p:txBody>
      </p:sp>
      <p:sp>
        <p:nvSpPr>
          <p:cNvPr id="5" name="Title 7"/>
          <p:cNvSpPr>
            <a:spLocks noGrp="1"/>
          </p:cNvSpPr>
          <p:nvPr/>
        </p:nvSpPr>
        <p:spPr>
          <a:xfrm>
            <a:off x="837895" y="3043911"/>
            <a:ext cx="10515600" cy="8078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dirty="0" smtClean="0">
                <a:cs typeface="B Titr" pitchFamily="2" charset="-78"/>
              </a:rPr>
              <a:t>با تشکر از توجه شما</a:t>
            </a:r>
            <a:endParaRPr lang="fa-IR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917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240</Words>
  <Application>Microsoft Office PowerPoint</Application>
  <PresentationFormat>Widescreen</PresentationFormat>
  <Paragraphs>31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2  Titr</vt:lpstr>
      <vt:lpstr>Arial</vt:lpstr>
      <vt:lpstr>B Mitra</vt:lpstr>
      <vt:lpstr>B Titr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Sun4402</dc:creator>
  <cp:keywords/>
  <dc:description>generated using python-pptx</dc:description>
  <cp:lastModifiedBy>Sun4402</cp:lastModifiedBy>
  <cp:revision>8</cp:revision>
  <dcterms:created xsi:type="dcterms:W3CDTF">2013-01-27T09:14:16Z</dcterms:created>
  <dcterms:modified xsi:type="dcterms:W3CDTF">2026-10-10T16:09:51Z</dcterms:modified>
  <cp:category/>
</cp:coreProperties>
</file>